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5" r:id="rId3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75" y="176749"/>
            <a:ext cx="56070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63" y="2463454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216" y="2542196"/>
            <a:ext cx="3827779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Motivation 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30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Basics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216" y="4222563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469" y="4301304"/>
            <a:ext cx="678878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Constructing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query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Functions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963" y="5981672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4216" y="6060413"/>
            <a:ext cx="113658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Where should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I write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28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queries?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Building</a:t>
            </a:r>
            <a:r>
              <a:rPr sz="575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Connections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53E53-76FB-4337-A5EA-E8F3282EA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050" y="3368675"/>
            <a:ext cx="4465097" cy="51720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857</Words>
  <Application>Microsoft Office PowerPoint</Application>
  <PresentationFormat>Custom</PresentationFormat>
  <Paragraphs>158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Extract</vt:lpstr>
      <vt:lpstr>OUTLINE</vt:lpstr>
      <vt:lpstr>“I  use databases  because its where the data is.”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ENVIRONMENTAL VARIABLE OR FILE</vt:lpstr>
      <vt:lpstr>BUILDING AN ENVIRON FILE</vt:lpstr>
      <vt:lpstr>LOADING VARIABLES</vt:lpstr>
      <vt:lpstr>ESTABLISHING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9</cp:revision>
  <dcterms:created xsi:type="dcterms:W3CDTF">2019-10-29T13:43:56Z</dcterms:created>
  <dcterms:modified xsi:type="dcterms:W3CDTF">2019-10-30T19:00:45Z</dcterms:modified>
</cp:coreProperties>
</file>